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3"/>
  </p:notesMasterIdLst>
  <p:sldIdLst>
    <p:sldId id="256" r:id="rId2"/>
    <p:sldId id="276" r:id="rId3"/>
    <p:sldId id="277" r:id="rId4"/>
    <p:sldId id="274" r:id="rId5"/>
    <p:sldId id="278" r:id="rId6"/>
    <p:sldId id="275" r:id="rId7"/>
    <p:sldId id="286" r:id="rId8"/>
    <p:sldId id="285" r:id="rId9"/>
    <p:sldId id="284" r:id="rId10"/>
    <p:sldId id="283" r:id="rId11"/>
    <p:sldId id="282" r:id="rId12"/>
    <p:sldId id="281" r:id="rId13"/>
    <p:sldId id="280" r:id="rId14"/>
    <p:sldId id="279" r:id="rId15"/>
    <p:sldId id="257" r:id="rId16"/>
    <p:sldId id="267" r:id="rId17"/>
    <p:sldId id="269" r:id="rId18"/>
    <p:sldId id="268" r:id="rId19"/>
    <p:sldId id="258" r:id="rId20"/>
    <p:sldId id="270" r:id="rId21"/>
    <p:sldId id="260" r:id="rId22"/>
    <p:sldId id="259" r:id="rId23"/>
    <p:sldId id="261" r:id="rId24"/>
    <p:sldId id="262" r:id="rId25"/>
    <p:sldId id="263" r:id="rId26"/>
    <p:sldId id="264" r:id="rId27"/>
    <p:sldId id="265" r:id="rId28"/>
    <p:sldId id="266" r:id="rId29"/>
    <p:sldId id="272" r:id="rId30"/>
    <p:sldId id="273" r:id="rId31"/>
    <p:sldId id="27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3"/>
    <p:restoredTop sz="94673"/>
  </p:normalViewPr>
  <p:slideViewPr>
    <p:cSldViewPr snapToGrid="0">
      <p:cViewPr>
        <p:scale>
          <a:sx n="95" d="100"/>
          <a:sy n="95" d="100"/>
        </p:scale>
        <p:origin x="-21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B47F0-2429-3949-A6AB-8FD5CBC4C2E2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FF469-7BAC-904C-9AF0-B29B32C757E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007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Bettering some part of society? And doing so with gleam 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4100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D9DDD-CF9E-0FB3-3415-1368EF83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AEE4B-6AFD-5A88-6B8F-70620A348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3893F-5D27-ED09-8FAC-471CF5E39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CA1CE-4A6F-DBD0-A667-9FCFFECB1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4105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79C5-DF8D-ABBB-CA57-1E3C6BC6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5E61C-18C8-2E20-7F1F-75EC05978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5B5E4-3357-1E7D-0430-588DCD211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32889-706F-8ECE-B5A4-FF26B5088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1275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140E6-B8E4-8890-27B1-DFFDFAD2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49502-E564-41F7-C491-59D3737F8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73CC7-8966-1FFF-5CC8-C274BCF57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4F0AC-60E3-4D70-D346-58AEE4C3F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42092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1179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9693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32811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84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8EF5A-4134-EA3A-BDFC-1C955EDF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FF3E0-8DFB-C1E1-4B72-0DCB51D58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5B6C7-D39C-89AC-9043-CD874417A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C264-F69E-C44E-7793-9F7687029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297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7B97-0FE5-08A5-6704-CE1A80C6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88099-9A26-71F0-1536-8C2808CE6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417A-431C-27D1-C2BB-E2D1F108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66A4-C815-E5EB-E131-DE986560B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256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9103-AC26-03A9-9B04-243B55A8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3A41B-7DE0-382B-7570-6725E90FA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E600-8D91-1674-187E-06F63691F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79D4-C382-A4A4-1B7E-2E5CA773C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1827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9BEC-C302-B463-197D-1B7F8FE8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3F0A2-83DA-5AE8-AD22-8CBD3B62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58C8C-3EF4-127B-361C-9C0B34F98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FAB4-804C-8CC5-8EA2-559F976F1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1047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42149-6168-118B-EDF1-F230A97BD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022BC-C54E-1C9D-BEA8-46634EC19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B26BD-FDA2-CB10-7135-DBEE0E6A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944D-922C-68D8-B7B9-A80D7B870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39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015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33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541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171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0095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847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72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05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92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20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9694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77289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3.pn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14.jpeg"/><Relationship Id="rId5" Type="http://schemas.openxmlformats.org/officeDocument/2006/relationships/image" Target="../media/image18.jpeg"/><Relationship Id="rId10" Type="http://schemas.openxmlformats.org/officeDocument/2006/relationships/image" Target="../media/image10.jpeg"/><Relationship Id="rId4" Type="http://schemas.openxmlformats.org/officeDocument/2006/relationships/image" Target="../media/image17.jpeg"/><Relationship Id="rId9" Type="http://schemas.openxmlformats.org/officeDocument/2006/relationships/image" Target="../media/image20.jpeg"/><Relationship Id="rId1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86C-0E1C-FF4B-07E7-813813733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63889-C8FC-5928-A411-7437A13433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9770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9D33-913C-7514-1A93-23324166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08F7BFE9-F5B2-C53E-5652-FF2940D3C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57635-0471-4566-1B0E-9238F480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8B1F6-728A-8846-8E62-CDEB7CAF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3EDA-9CE1-1E99-1ACB-2E7524D06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9A5C7A-D8DA-F045-71D3-8EBB2F686D0D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79A97-5C6B-C323-00E1-C8DDB5B094CA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B9132A7-A48A-EECD-8C74-2E09662C8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60A4EF-B633-C22F-4A7D-985B28CBBD79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3921D-3695-A104-51C4-40ABB1E8A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09F3F-1DB5-0224-D931-EEF510A64E12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FAC8E0-3790-B4EE-CD05-FBAD8F84308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99675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7AEA-DF1D-393B-A2AC-57838529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31494A50-6E12-5A0B-8389-0192595A9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3079D-1638-3381-1DAC-CB38445B7E8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45A3A1-EE67-D64C-985E-328BB6CD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A28DB-3DEA-6391-44ED-E3C1555F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C8862-05D8-6E75-103A-10F19A03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837D9-CD6B-EAC6-2547-549114108E86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5CEAD9-8EBE-D0AF-7C22-8505FD566D40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FCABBEB5-C92D-FFF2-89ED-F99F9FC5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FEB8CF-3303-9773-6E5B-EC16964E6446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C3BAAC8F-F580-0F9F-4C19-1FF9D3F4F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E5CD66-0E60-2A3C-E562-0A7354124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FCCDF6-729F-DF0E-C957-ED7DB41A4757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BC6B0C-0402-9BCF-DB25-36077EC57F1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42421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D3AF-656D-2A76-3A14-7229BBF9E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C9EC6EE0-4D66-41E0-26D8-8540DC2D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D69333-7BF5-F425-B7C7-69BF3A00399E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CFE668-4C20-3FA6-7D95-B5808F73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77C0E-CCE5-E170-D33C-1E4440D3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01F56-DD0F-8DF6-A90B-CBCE96752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8A8083-E226-FB1D-5080-EDD5E2FB391E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9B740E-7FF9-E562-1A51-193F70CBD0B5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4C90C62A-0B34-5D88-09BE-4DA453961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0A5A9A-EA52-E868-9643-E728CF691951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AE6F69F-AD5C-EEA9-B048-56AF6F27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F9B25580-AB17-47D8-6451-BEF89E58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DDB881-1C46-690C-37BB-DB168DC72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DB220-C3FC-0FA0-1737-82278A194DEC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657AEC-76AA-7DBA-1680-32CB1CE2394A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290355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E3BF-D343-F207-2938-F505AA3D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B2631DD9-12D4-99FF-44F5-BDD74B521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69E2FA-DA6C-3910-7E13-BBB39B81AF1C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380488-02E1-0A91-8E2D-C977B660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006C0-E24F-CE3B-04FC-10B0FC92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872B0-60D2-F18C-A957-208F6287E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95FA24-38FE-5043-4FA1-4AF79E356987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9E4071-BF3C-90F3-2F41-082139691618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648AF6CB-1E1F-EBEF-2037-7CF089AEC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491413-25BB-87CD-BBA6-D210852DA3F4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25CCE3F1-BE47-81A6-7449-F82C7CB14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800923BD-D4EE-A8DF-8F87-EC00ADF39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7A830-2BE3-3560-2512-5E0720B305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F32218-9C13-15E9-2CDE-E54CE9062FEE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237EB9-0F39-6B14-CB14-814DD1D1A6CF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8241D300-DE19-8A4A-C168-C1453DBB6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7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3F4D-A135-1775-1705-DE7A8AD9E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D60E443A-1DBC-05F5-E75A-6E1AEEC30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11A9A6-6668-D0CE-F004-80408E632B2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F8678D-1B1C-2801-0646-1A5BF4F7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0" name="Picture 2" descr="Lunde stasjon – Wikipedia">
            <a:extLst>
              <a:ext uri="{FF2B5EF4-FFF2-40B4-BE49-F238E27FC236}">
                <a16:creationId xmlns:a16="http://schemas.microsoft.com/office/drawing/2014/main" id="{FB576806-E259-05F8-72A4-850F04F2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497" y="1690688"/>
            <a:ext cx="1024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kershus Fortress - Wikipedia">
            <a:extLst>
              <a:ext uri="{FF2B5EF4-FFF2-40B4-BE49-F238E27FC236}">
                <a16:creationId xmlns:a16="http://schemas.microsoft.com/office/drawing/2014/main" id="{EAC745DC-04DF-5122-443F-1F2A9D0D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232" y="2440570"/>
            <a:ext cx="5774961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kta om Stavanger | Stavanger kommune">
            <a:extLst>
              <a:ext uri="{FF2B5EF4-FFF2-40B4-BE49-F238E27FC236}">
                <a16:creationId xmlns:a16="http://schemas.microsoft.com/office/drawing/2014/main" id="{BF64D045-C4DD-D81D-C334-6358D2C1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34" y="-4100512"/>
            <a:ext cx="10160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37503-B121-3D21-8862-EA031191F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F9662-FD49-7F6E-32A5-993BC4ACD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D1EAC-AF64-817F-5063-F1108912D394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881B0-89C7-B736-AE85-2C7E79AC8827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Kvelertak: Erlend Hjelvik's Guide To Life | Louder">
            <a:extLst>
              <a:ext uri="{FF2B5EF4-FFF2-40B4-BE49-F238E27FC236}">
                <a16:creationId xmlns:a16="http://schemas.microsoft.com/office/drawing/2014/main" id="{9A577102-4B33-8634-D101-5C1646E7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5" y="2293960"/>
            <a:ext cx="2568145" cy="14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C607FD-CFEA-D89E-4328-1890CC2742C9}"/>
              </a:ext>
            </a:extLst>
          </p:cNvPr>
          <p:cNvCxnSpPr>
            <a:cxnSpLocks/>
          </p:cNvCxnSpPr>
          <p:nvPr/>
        </p:nvCxnSpPr>
        <p:spPr>
          <a:xfrm>
            <a:off x="3430506" y="3738542"/>
            <a:ext cx="583919" cy="3824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28832519-4869-AF05-DA70-B733AB883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CB4EC0-5380-2B67-498D-50A5AFE7303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9EE7324-7152-67B9-1093-2117954F5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93DC1480-9692-DD80-9377-A88D114AD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96883A-97E2-81E9-3488-2E135D39DB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1B7137-6FEB-428A-4D8F-B55F29A7097D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2FE5AB-95EC-867E-02B3-28F2329DA9F1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47E96DB4-4696-6155-3EEF-D8ABCDD3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76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9C08-C13B-77C0-C609-E1795F38F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power of types</a:t>
            </a:r>
          </a:p>
        </p:txBody>
      </p:sp>
    </p:spTree>
    <p:extLst>
      <p:ext uri="{BB962C8B-B14F-4D97-AF65-F5344CB8AC3E}">
        <p14:creationId xmlns:p14="http://schemas.microsoft.com/office/powerpoint/2010/main" val="2547369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A0DC-E32B-3FC4-EB84-E11F80B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1D8C-C1B7-B4C0-933E-39D005F0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994BC-FF6B-D670-688B-5DA2E1EF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29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817C1-941A-7CBC-06E7-A2562464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A9E8-B809-EBAA-3DD9-6348C3F8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5796C-AC48-DA52-AA5C-506B4D41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4952D6-0954-384C-D793-E46292A6A69C}"/>
              </a:ext>
            </a:extLst>
          </p:cNvPr>
          <p:cNvCxnSpPr>
            <a:cxnSpLocks/>
          </p:cNvCxnSpPr>
          <p:nvPr/>
        </p:nvCxnSpPr>
        <p:spPr>
          <a:xfrm>
            <a:off x="5444361" y="1914435"/>
            <a:ext cx="0" cy="8520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3949E0-AE2F-5B86-794E-D615E7DB36A6}"/>
              </a:ext>
            </a:extLst>
          </p:cNvPr>
          <p:cNvSpPr txBox="1"/>
          <p:nvPr/>
        </p:nvSpPr>
        <p:spPr>
          <a:xfrm>
            <a:off x="3943920" y="1391215"/>
            <a:ext cx="3285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rgbClr val="FF0000"/>
                </a:solidFill>
              </a:rPr>
              <a:t>Is this a valid email?</a:t>
            </a:r>
          </a:p>
        </p:txBody>
      </p:sp>
    </p:spTree>
    <p:extLst>
      <p:ext uri="{BB962C8B-B14F-4D97-AF65-F5344CB8AC3E}">
        <p14:creationId xmlns:p14="http://schemas.microsoft.com/office/powerpoint/2010/main" val="152427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080E5-A4B3-9AE3-29B1-8711555D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2EC0-608D-844C-10D6-77899963C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7C26A-9E5A-C31B-FC13-B1B020F8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1106094"/>
            <a:ext cx="11553283" cy="51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6E75-CAD3-36AB-B02D-EFF3A622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4318-84D3-4388-8FF6-D444552A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DC4BD-B251-3BB9-567C-EBE4F876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1106094"/>
            <a:ext cx="11553283" cy="5146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4D4975-D7C4-FBA1-BEFA-AED1FC4EBA36}"/>
              </a:ext>
            </a:extLst>
          </p:cNvPr>
          <p:cNvSpPr/>
          <p:nvPr/>
        </p:nvSpPr>
        <p:spPr>
          <a:xfrm>
            <a:off x="1349829" y="1839686"/>
            <a:ext cx="9699170" cy="6858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09F4F-DC87-E16E-3835-58AF7D47F44F}"/>
              </a:ext>
            </a:extLst>
          </p:cNvPr>
          <p:cNvSpPr txBox="1"/>
          <p:nvPr/>
        </p:nvSpPr>
        <p:spPr>
          <a:xfrm>
            <a:off x="7133576" y="3538983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Dependencies and tight coupling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07541A-7A7B-46B3-52F9-474B9125DE9B}"/>
              </a:ext>
            </a:extLst>
          </p:cNvPr>
          <p:cNvCxnSpPr>
            <a:cxnSpLocks/>
          </p:cNvCxnSpPr>
          <p:nvPr/>
        </p:nvCxnSpPr>
        <p:spPr>
          <a:xfrm flipH="1" flipV="1">
            <a:off x="9042967" y="2613808"/>
            <a:ext cx="155462" cy="925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0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32EF6-340E-06DD-8540-2DC43013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41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C2E6A-D532-44B5-9232-5481B8F0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DA86C0F2-22B8-549B-4637-D5CC04EC2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47AE-2516-B1B5-D552-99F5FDFFB8FF}"/>
              </a:ext>
            </a:extLst>
          </p:cNvPr>
          <p:cNvSpPr/>
          <p:nvPr/>
        </p:nvSpPr>
        <p:spPr>
          <a:xfrm rot="3416014">
            <a:off x="15988501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5FFFFFA3-D15E-BF68-A965-C0F07F315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E0D5-5D59-91A9-511C-842E3EE3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2635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7D37FA-2504-0719-92FB-F944AC2FAF5F}"/>
              </a:ext>
            </a:extLst>
          </p:cNvPr>
          <p:cNvSpPr/>
          <p:nvPr/>
        </p:nvSpPr>
        <p:spPr>
          <a:xfrm rot="19648517">
            <a:off x="11326588" y="4594360"/>
            <a:ext cx="9750956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15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7227-DBF2-CBA2-93A9-5067244D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A4F2-F7E4-2B3F-F0BA-F299F968C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A37BD-20C0-F2BF-C0D1-F322DAE0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1106094"/>
            <a:ext cx="11553283" cy="5146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D680B1-85C5-89C0-60E8-A9313AF9C12C}"/>
              </a:ext>
            </a:extLst>
          </p:cNvPr>
          <p:cNvSpPr/>
          <p:nvPr/>
        </p:nvSpPr>
        <p:spPr>
          <a:xfrm>
            <a:off x="1349829" y="1839686"/>
            <a:ext cx="9699170" cy="6858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CF9ED-3A5A-46CE-1A4E-F458F5661A7A}"/>
              </a:ext>
            </a:extLst>
          </p:cNvPr>
          <p:cNvSpPr txBox="1"/>
          <p:nvPr/>
        </p:nvSpPr>
        <p:spPr>
          <a:xfrm>
            <a:off x="8573078" y="2934068"/>
            <a:ext cx="2411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Validation failure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E4CFA6-499A-4D61-14E2-8ED91410FEA3}"/>
              </a:ext>
            </a:extLst>
          </p:cNvPr>
          <p:cNvCxnSpPr>
            <a:cxnSpLocks/>
          </p:cNvCxnSpPr>
          <p:nvPr/>
        </p:nvCxnSpPr>
        <p:spPr>
          <a:xfrm flipH="1" flipV="1">
            <a:off x="7055845" y="2679122"/>
            <a:ext cx="1435012" cy="5098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41FAF-63DD-8822-26E2-894E81AB9C40}"/>
              </a:ext>
            </a:extLst>
          </p:cNvPr>
          <p:cNvCxnSpPr>
            <a:cxnSpLocks/>
          </p:cNvCxnSpPr>
          <p:nvPr/>
        </p:nvCxnSpPr>
        <p:spPr>
          <a:xfrm flipH="1">
            <a:off x="5399314" y="3820886"/>
            <a:ext cx="3091543" cy="2142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84B8B7-2853-0D60-F2E5-79FBCF6967AA}"/>
              </a:ext>
            </a:extLst>
          </p:cNvPr>
          <p:cNvSpPr txBox="1"/>
          <p:nvPr/>
        </p:nvSpPr>
        <p:spPr>
          <a:xfrm>
            <a:off x="8573078" y="3573482"/>
            <a:ext cx="324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Communication failure</a:t>
            </a:r>
          </a:p>
        </p:txBody>
      </p:sp>
    </p:spTree>
    <p:extLst>
      <p:ext uri="{BB962C8B-B14F-4D97-AF65-F5344CB8AC3E}">
        <p14:creationId xmlns:p14="http://schemas.microsoft.com/office/powerpoint/2010/main" val="265217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144A4-11A0-E884-A4C0-18DBB22E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3DCF-C09B-3EAB-E187-F20D52FF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C30D85-568B-4140-6119-A198BFC5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52" y="3919480"/>
            <a:ext cx="5776641" cy="2573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94A95-D08A-11AA-9D31-9712A8F9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6" y="976251"/>
            <a:ext cx="11352787" cy="27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BA49-984B-D7F3-7FFA-F5F911DC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F7F9F-E235-912C-53B9-7C3C903F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6824"/>
            <a:ext cx="10505310" cy="588981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2072765-92D3-E18A-3257-D94F6B4D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</p:spTree>
    <p:extLst>
      <p:ext uri="{BB962C8B-B14F-4D97-AF65-F5344CB8AC3E}">
        <p14:creationId xmlns:p14="http://schemas.microsoft.com/office/powerpoint/2010/main" val="4156119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18E1-0CF6-E807-968D-82080007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0DC8D1E-4F19-5535-11B3-49C92E740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B8BB5-E152-8D12-C260-D5EC9019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" y="1437614"/>
            <a:ext cx="12055729" cy="42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1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FB67-04C0-44F7-430E-2000239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AFDC48F-0B9E-95D3-CF24-2DE1D709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2C8E6D-6FB3-75F8-EDB0-626EE185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1227312"/>
            <a:ext cx="11900043" cy="50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2C2A-CA0F-AE50-4AA4-59804A90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F5072-93E3-BA2C-A377-2F1C486C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06824"/>
            <a:ext cx="10505310" cy="588981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9C8DBB-0CBE-D990-51C5-BE70AAB59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</p:spTree>
    <p:extLst>
      <p:ext uri="{BB962C8B-B14F-4D97-AF65-F5344CB8AC3E}">
        <p14:creationId xmlns:p14="http://schemas.microsoft.com/office/powerpoint/2010/main" val="33019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0347-D9F3-3E8A-9564-06A0C41E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C3B07D9-3835-1B34-90A5-AB8E716A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49E177AC-9FF1-E54B-372E-3F6320124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168184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64280-4F35-6587-DC9A-E1E3E09B84B9}"/>
              </a:ext>
            </a:extLst>
          </p:cNvPr>
          <p:cNvSpPr txBox="1"/>
          <p:nvPr/>
        </p:nvSpPr>
        <p:spPr>
          <a:xfrm>
            <a:off x="838200" y="259624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email_validator.gleam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21D4B56D-A0F9-A7B7-FE27-6958D9ED9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731BF-F7EF-FE72-EE5A-7B61A9ABDE6F}"/>
              </a:ext>
            </a:extLst>
          </p:cNvPr>
          <p:cNvSpPr txBox="1"/>
          <p:nvPr/>
        </p:nvSpPr>
        <p:spPr>
          <a:xfrm>
            <a:off x="661741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B773A6-E22A-AA23-A83F-33B69136B824}"/>
              </a:ext>
            </a:extLst>
          </p:cNvPr>
          <p:cNvGrpSpPr/>
          <p:nvPr/>
        </p:nvGrpSpPr>
        <p:grpSpPr>
          <a:xfrm>
            <a:off x="2424906" y="1175657"/>
            <a:ext cx="9868275" cy="4643067"/>
            <a:chOff x="2424906" y="1175657"/>
            <a:chExt cx="9868275" cy="4643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C7A7C9-F38D-E82D-CDBD-0C14A8A4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CD7B7A-5C22-2EA2-37B4-1192967F9ABC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D62FF6-2916-8A6E-D5B7-E28AD6EB3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D9ED11-517B-A261-5609-BEF15F1F5610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97F731-70D0-B5DB-3640-5B940A8DC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0916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6607-069C-8DA4-6E80-5BE70625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74A887F-12B8-5713-313E-6C741853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41173BF-CE1C-CA06-25A0-55E7794B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6153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4A3AD-C475-48D0-C029-C0421488BA09}"/>
              </a:ext>
            </a:extLst>
          </p:cNvPr>
          <p:cNvSpPr txBox="1"/>
          <p:nvPr/>
        </p:nvSpPr>
        <p:spPr>
          <a:xfrm>
            <a:off x="1807387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08185-67E2-E57B-AA61-EA740687B72A}"/>
              </a:ext>
            </a:extLst>
          </p:cNvPr>
          <p:cNvGrpSpPr/>
          <p:nvPr/>
        </p:nvGrpSpPr>
        <p:grpSpPr>
          <a:xfrm>
            <a:off x="13634889" y="1175657"/>
            <a:ext cx="9868275" cy="4643067"/>
            <a:chOff x="2424906" y="1175657"/>
            <a:chExt cx="9868275" cy="46430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5EEE24-58C0-C6A8-7DCD-6C727BB0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8F30F2-94E6-0999-BAE5-37F281C25BAB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E00B6D-7158-9E3A-743E-99ADE7363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A7BB50-DF21-BC52-3EE1-92F553BFD7CC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7F2EF7-5EB3-8602-C415-4A172C6FA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B14335-1396-E1AE-A896-669A1CED99FE}"/>
              </a:ext>
            </a:extLst>
          </p:cNvPr>
          <p:cNvGrpSpPr/>
          <p:nvPr/>
        </p:nvGrpSpPr>
        <p:grpSpPr>
          <a:xfrm>
            <a:off x="3449782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5A3686A8-B0B6-9BBD-E8FC-B4C1BF86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3482CE-A41C-5068-34CB-713029A7DAF8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2" name="Graphic 1" descr="Document outline">
              <a:extLst>
                <a:ext uri="{FF2B5EF4-FFF2-40B4-BE49-F238E27FC236}">
                  <a16:creationId xmlns:a16="http://schemas.microsoft.com/office/drawing/2014/main" id="{B20B1BAF-89A5-37CD-DB5F-002E0638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E3D108-07D3-7EA6-C339-B5F341D7097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3B2FE7FB-8F1B-986B-DE40-247DB87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97D35-2965-1E68-ECE7-B83459CCDEFE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D37EE9-8721-B5FF-CB0C-B6FD5EE96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91F64C-44FE-8EC3-94C8-3F3F51C25D25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893760-5BB4-987D-8BC7-038239023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3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D6A-9B39-C716-DF6C-4E119580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937040D-C77B-6837-56A0-41798A07B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4FF46DB4-F9D9-B26C-D5B2-EC13A71C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4721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A69D6-4304-47AB-5475-8FFAE5D173C8}"/>
              </a:ext>
            </a:extLst>
          </p:cNvPr>
          <p:cNvSpPr txBox="1"/>
          <p:nvPr/>
        </p:nvSpPr>
        <p:spPr>
          <a:xfrm>
            <a:off x="6285955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C0EE5-A2BA-BA39-E438-64020E96B25C}"/>
              </a:ext>
            </a:extLst>
          </p:cNvPr>
          <p:cNvSpPr txBox="1"/>
          <p:nvPr/>
        </p:nvSpPr>
        <p:spPr>
          <a:xfrm>
            <a:off x="3138146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F709E-698A-6092-3AFA-27D706EFB5E3}"/>
              </a:ext>
            </a:extLst>
          </p:cNvPr>
          <p:cNvSpPr txBox="1"/>
          <p:nvPr/>
        </p:nvSpPr>
        <p:spPr>
          <a:xfrm>
            <a:off x="2938668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233CF-1413-3C63-C68F-BD8F6E1B5585}"/>
              </a:ext>
            </a:extLst>
          </p:cNvPr>
          <p:cNvSpPr txBox="1"/>
          <p:nvPr/>
        </p:nvSpPr>
        <p:spPr>
          <a:xfrm>
            <a:off x="3260871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661681-D184-9623-0030-7B16FEFBB653}"/>
              </a:ext>
            </a:extLst>
          </p:cNvPr>
          <p:cNvCxnSpPr>
            <a:cxnSpLocks/>
          </p:cNvCxnSpPr>
          <p:nvPr/>
        </p:nvCxnSpPr>
        <p:spPr>
          <a:xfrm>
            <a:off x="4885365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72471-2CE3-627D-4EED-8AA256C36A25}"/>
              </a:ext>
            </a:extLst>
          </p:cNvPr>
          <p:cNvCxnSpPr>
            <a:cxnSpLocks/>
          </p:cNvCxnSpPr>
          <p:nvPr/>
        </p:nvCxnSpPr>
        <p:spPr>
          <a:xfrm>
            <a:off x="4940119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930354-C325-1C78-6341-45113AC19DDB}"/>
              </a:ext>
            </a:extLst>
          </p:cNvPr>
          <p:cNvCxnSpPr>
            <a:cxnSpLocks/>
          </p:cNvCxnSpPr>
          <p:nvPr/>
        </p:nvCxnSpPr>
        <p:spPr>
          <a:xfrm flipV="1">
            <a:off x="4672668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C7B243-20EF-2840-74DC-0E995515951C}"/>
              </a:ext>
            </a:extLst>
          </p:cNvPr>
          <p:cNvSpPr txBox="1"/>
          <p:nvPr/>
        </p:nvSpPr>
        <p:spPr>
          <a:xfrm>
            <a:off x="3910850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E85630-9519-D048-CFF6-387BB494AF84}"/>
              </a:ext>
            </a:extLst>
          </p:cNvPr>
          <p:cNvGrpSpPr/>
          <p:nvPr/>
        </p:nvGrpSpPr>
        <p:grpSpPr>
          <a:xfrm>
            <a:off x="12951400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7CFE7A5E-79AA-8ED0-7989-77F451DA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47061A-2EAF-5519-A19C-5A56F37566F0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734776D3-A2F6-DD7B-C6C6-A5C4EAEE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ACE13D-7DEA-8CA5-62EE-1D084259550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65D43784-2B15-FD17-156D-DD6DC598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5F00F2-3FB5-E8B0-F2CA-70EC7025E22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657302-16E3-E079-BD1A-9C2F3AC6A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C4200D-B032-887E-8282-3B5AFBE21C13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69545D-B5EC-7785-F8BA-B4898B73B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41B7CF-200D-3D5E-894A-5EB1CD030D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438"/>
          <a:stretch>
            <a:fillRect/>
          </a:stretch>
        </p:blipFill>
        <p:spPr>
          <a:xfrm>
            <a:off x="-9080397" y="1874603"/>
            <a:ext cx="7772400" cy="334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670BE-490F-F431-C24F-86693F0D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C17F37-BC78-B698-D4BA-73FAFBE4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D312B4DE-CEEE-84EB-EE3F-C520D7F4D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ADB41-9120-1624-9667-DCBE1F307D11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23B7E-9B54-0002-1E35-B7260264BC90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2FDE9-F224-6124-71AF-D8FE3FE5C610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FAB81-80C9-4C89-A2E5-35CD25951D90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DEC059-3815-297F-62EA-E8D786FC7406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BA0EB7-152C-DD0B-7A05-D323D0AB1FC3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CA7607-204C-B1A6-DFAB-088ABEA997FE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660038-AE62-DF62-5F11-4C9A03DE6720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E726DB-6F94-0C1E-32CE-66690A66BB7D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E06E3512-60D9-64C0-C46B-9751D742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C41FE3-B948-D77E-DEDD-592E63B2C92E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5DC3FF8E-01E7-3A15-71B2-E30967F7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48668C-050B-6BC0-F323-52EF359C1F8C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C02C0A9E-00D6-1568-B16B-488F65F16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2AF8B-3B78-2149-ED83-27524B58B31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2C4953-A67F-0072-904A-AC824A477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073CC9-2EE6-4A38-CEE0-34EEDF7E0F49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DAD0E2-507F-7D31-3DF5-F569651126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F075FD6-65DD-CE09-F7C7-FB10696AF8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69" t="9860" b="20438"/>
          <a:stretch>
            <a:fillRect/>
          </a:stretch>
        </p:blipFill>
        <p:spPr>
          <a:xfrm>
            <a:off x="2284325" y="1937156"/>
            <a:ext cx="7417317" cy="2933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379FC4-B420-34F6-B494-FEB9EC42BF7C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1D418-8D15-7B82-DDD6-D4FAA58AD82D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38409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18E7-61D9-E790-69D1-A507F7B75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76020-89C4-A306-B7E7-9C85F46E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1C9FE-D1CC-91BD-B6E8-0BA58D5A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FF9D4547-D144-FC6E-8AED-4ADAD20E5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F790D-81ED-79C5-6E03-6B317A0875CC}"/>
              </a:ext>
            </a:extLst>
          </p:cNvPr>
          <p:cNvSpPr/>
          <p:nvPr/>
        </p:nvSpPr>
        <p:spPr>
          <a:xfrm rot="3416014">
            <a:off x="5237414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8A22DB4A-1B8A-7A9C-3528-AE1102E244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28A45-1B63-0615-CFDF-7A7F8DB47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1548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11A284-0BC9-3F64-22F1-13B86F2146A1}"/>
              </a:ext>
            </a:extLst>
          </p:cNvPr>
          <p:cNvSpPr/>
          <p:nvPr/>
        </p:nvSpPr>
        <p:spPr>
          <a:xfrm rot="19648517">
            <a:off x="309513" y="3682530"/>
            <a:ext cx="13142784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0561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597F-161E-29D9-CA55-707415B6E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C78AC45-C0EE-80AC-A08C-842BA916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93859" cy="441698"/>
          </a:xfrm>
        </p:spPr>
        <p:txBody>
          <a:bodyPr>
            <a:normAutofit fontScale="90000"/>
          </a:bodyPr>
          <a:lstStyle/>
          <a:p>
            <a:r>
              <a:rPr lang="en-NO" sz="3200" dirty="0"/>
              <a:t>The power of types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14D30FC-6874-6CAC-B195-DF9C3B90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394E-C354-3615-5C1C-CCE7522BE32B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58FDB-A022-5301-7B31-48B199605284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187DC-1AE8-E644-C3D7-EBA6260A8526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6B4B5-AAEF-ED12-5A57-600A236848D7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560A4A-2C51-88D3-77F6-0C7EBDD2024F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E069A3-1BB8-D8CE-BA3C-BD841368133A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FF8A7B-BD6D-CF41-124B-21A858671CAA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D4B8B8-3241-48EC-16D9-334829B8FB83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C66ADB-3522-4E92-BB13-6FC7163949F4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FFFD85F5-C069-6B0A-2E30-97C490894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3B8889-AFBD-274A-A839-08574BD6AF63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99D15F23-0D99-8AED-D0C3-2B1D21CE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0267D3-7050-2F51-7B9F-D4A7D840C9CE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05B12BC1-5910-456D-17A5-625A138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7CE53-FD9E-BF51-FEDA-44A8318365C3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B26761-4D91-7123-AAC5-0D117AD28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FEEB83-387F-DEDE-848A-AD314D26BC2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8271B8-2F4B-8C9D-1607-2DBDC595D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D29325-2D4C-E6C8-E996-331CAB12DFEE}"/>
              </a:ext>
            </a:extLst>
          </p:cNvPr>
          <p:cNvSpPr txBox="1"/>
          <p:nvPr/>
        </p:nvSpPr>
        <p:spPr>
          <a:xfrm>
            <a:off x="1663800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37E74-EF12-080D-1464-069977DCC216}"/>
              </a:ext>
            </a:extLst>
          </p:cNvPr>
          <p:cNvSpPr txBox="1"/>
          <p:nvPr/>
        </p:nvSpPr>
        <p:spPr>
          <a:xfrm>
            <a:off x="8907587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88AEC1-8B2E-A525-E510-1EEBDE3870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9" t="9860" b="20438"/>
          <a:stretch>
            <a:fillRect/>
          </a:stretch>
        </p:blipFill>
        <p:spPr>
          <a:xfrm>
            <a:off x="16567845" y="1937156"/>
            <a:ext cx="7417317" cy="29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7460-5F64-275C-CFD8-003929EB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097E-9BDA-581F-52B0-26D45AC0D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8040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AB2AF-F337-3B2C-4A28-88B928D0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63695-EE7C-0787-33B5-378C619A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F4396-DB13-84DD-9C2E-6AD7DA4E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6B27F0-9472-F846-ABB2-63F619C2E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74504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25D01-2477-6B5E-BE6D-744C08DBC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90599" y="-2155140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AB7A4-55BA-4041-313C-CB0F6A1F0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1BB47470-4E13-9FE4-B84B-F7907E507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80" y="-497233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14DCCC-8F70-6B19-582E-B507C280F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7FB5-3590-38ED-95AC-15FA792D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</p:spTree>
    <p:extLst>
      <p:ext uri="{BB962C8B-B14F-4D97-AF65-F5344CB8AC3E}">
        <p14:creationId xmlns:p14="http://schemas.microsoft.com/office/powerpoint/2010/main" val="1270307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B8B1674-07C1-8C97-EF7A-8A89C5D03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7D49B-F550-5F36-DB1B-B2EAF521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C29CEE-D09A-2A03-EE0E-ADF422D8AC45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07337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CBBDE-5D2A-537F-E684-C6CAEC40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759D2CC5-7CDF-C044-B81B-94A522F2B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A25B4-1432-7662-0532-276ABB56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5B2BD8F8-C3DB-6B1E-22D4-A12FBF318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32232-D1B4-A123-6B35-9B24AC374CCC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40C45E-0616-6718-A3DD-0F4DEC77C65B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70091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25620-3067-29AD-E3E7-F72BD2F4C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A9637F87-A76F-5482-11DC-B6A6EF225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0AF43-6E66-BE94-BC53-4F5E7B8E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89A18-5EF0-D5E2-E2B8-A97B417C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3A9DB-2039-4D5A-F8CC-E529F6A849F5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07547F5-0DFA-605B-4C57-DF0E01F91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DDBA5-9409-7D04-6A0B-929226E66C9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7F1C5B-12FE-A45D-924C-3E205DDE22B8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89428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76A0-BE70-66DF-7F05-DD32D229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8B979824-FFA4-D412-BA1F-C59717A3C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BBE51-4D2B-FA37-6FED-CBC1C896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4A97D-7F47-52F9-4CA0-EFBB42F5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EE5C00-F092-B131-BF83-282FC89BD751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EBB9E10B-95D6-2427-4D4F-602FDC183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8BFCF7-F096-D2BE-4BC6-B302809B312B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60A76D-9C4E-3716-B9E5-820A7260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AB3B01-DA65-E4AD-2A26-F058C0C44260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8573F55-20FF-9D89-BFCE-4A1C0427760E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23353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</TotalTime>
  <Words>338</Words>
  <Application>Microsoft Macintosh PowerPoint</Application>
  <PresentationFormat>Widescreen</PresentationFormat>
  <Paragraphs>89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Aptos Display</vt:lpstr>
      <vt:lpstr>Arial</vt:lpstr>
      <vt:lpstr>Excalifont</vt:lpstr>
      <vt:lpstr>Office Theme</vt:lpstr>
      <vt:lpstr>PowerPoint Presentation</vt:lpstr>
      <vt:lpstr>This talk</vt:lpstr>
      <vt:lpstr>This talk</vt:lpstr>
      <vt:lpstr>PowerPoint Presentation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The power of types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Mikael Lindbakk</dc:creator>
  <cp:lastModifiedBy>John Mikael Lindbakk</cp:lastModifiedBy>
  <cp:revision>42</cp:revision>
  <dcterms:created xsi:type="dcterms:W3CDTF">2026-01-11T10:06:50Z</dcterms:created>
  <dcterms:modified xsi:type="dcterms:W3CDTF">2026-02-14T15:58:53Z</dcterms:modified>
</cp:coreProperties>
</file>